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2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9BAF-13CE-4D44-B7CF-45C323E2E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2E27F-75E9-D548-8370-A9CB9194A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BD3A8-BAB4-9A44-A922-82507001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98670-3D1E-EA44-92FC-E97D724B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536BF-EF40-0F4E-BA7F-4744A1FC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5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468D-F1F9-0C46-AFAA-2D5CFECA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1A7F1-171A-E744-9C87-18D69909F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89E68-3DB4-EA4D-B9B6-316CAEF2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917CD-84D9-7942-84A0-6AACAAB3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E4987-2FCB-1441-A299-0FD8DA04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AD5FD-F0C5-A947-B931-B9C7227AA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ACEB7-9A27-3648-979E-BA4BA1EEC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21FEE-A0F6-0544-A104-E3AE8194A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52923-A577-7E45-B3B7-F2B43430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B92C6-94B8-6542-88E0-63AF3A1D5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E858-7063-0643-A58D-DCA944A2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A74EF-804C-5046-AC93-A7A0EBD4C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B7EF1-05FB-7047-A5AD-2973F07F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6CA9C-A47E-DD42-A331-9715B9FD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E42D8-DEA0-774D-A03E-AD96036F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3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AAF8-365C-8145-86D5-2A9CB243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E11F9-DBAF-A744-A842-97173660A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2A0BB-A93C-8147-AB12-F979BCBD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E7C29-2962-B54C-80D6-CFFC3233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38F1B-0642-2545-A736-787819DA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F065-1DE9-574A-9602-0596B6A5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CC51B-5359-984B-B2F8-146E68D0F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B773A-B3E1-4B43-94E0-3EE7E811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9D5C9-8756-4C42-8DF6-B1628E92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A56D0-CFC6-D24A-835B-615AC713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D7120-3AAC-8145-BCB1-3B2BB879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3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F4DF-B041-5449-95D0-0FDA41A2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54B38-3F8F-AB42-A66F-D3984090C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118FB-F2F7-2148-8FA6-E2B38ACAB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649FF-5098-CF4B-BC04-7D6F59ECD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D7B7F-F3C3-2844-B891-F41B91502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ABF2C0-9E31-794B-9CF3-D1993D3F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7A61D-3DE3-D647-9EF7-30B60866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BA93D9-8F2E-C540-9A69-8A6E1732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0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83CA-B025-BD49-8541-39AB705C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7F3F8-30A7-1F46-9B15-1663D5BE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ED44C-9A53-D24D-B525-E5E35CAE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AD46F-FA0E-C542-A1B5-654A2AD6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7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95156-0D0F-404C-A355-6323A1D5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A5FB5-19C5-DF49-8B72-3A63DF81A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7D78-5B2B-AF49-A8BD-295599F9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50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39BE-DF1D-BD42-9484-A65BB521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7F71-0EDD-BB4C-97DD-7B8139B7D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E8866-90AC-454D-9AE9-67A4CA1AB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6A035-0E56-6A49-9F9A-B987B104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E1716-84C4-9647-9638-8691F8A1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E3C57-6E79-E445-A362-54DF99F2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4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A95E-411B-F64D-ADD3-9E71387C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49E3E-F05B-8249-9C11-59EE442A7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858D4-4FE6-0B4C-ADEB-4C548734C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4A5CD-0AFD-A745-99CB-3C5968C3F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8C405-7EFD-BF41-93C9-41570CEB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EC5B1-B63A-1C4C-8E50-C487EA4B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3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F8C14-C34B-054D-B013-E30BA848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94498-CA23-394C-84D5-FF336C590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D5FD-99E9-8A44-8FD7-CD6E23DC0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E795C-55BC-CE4A-AAD5-4E75FC38237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EE685-4045-334C-B4A4-A91F31FF0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838D3-D67A-8B46-AA96-74C36C8C9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987BA-E04E-2945-AE04-BC5EA0F1F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3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7CE19-3368-FB46-909D-B54284E0F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59" y="1057932"/>
            <a:ext cx="9623404" cy="3305493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The Battle of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4C0A8-B93C-1A49-860D-10CCFDF83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159" y="4635908"/>
            <a:ext cx="9623404" cy="105425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Capstone Project</a:t>
            </a:r>
          </a:p>
          <a:p>
            <a:pPr algn="l"/>
            <a:r>
              <a:rPr lang="en-US" sz="3200" dirty="0"/>
              <a:t>-</a:t>
            </a:r>
            <a:r>
              <a:rPr lang="en-US" sz="3200" dirty="0" err="1"/>
              <a:t>Shalaka</a:t>
            </a:r>
            <a:r>
              <a:rPr lang="en-US" sz="3200" dirty="0"/>
              <a:t> Hegde</a:t>
            </a:r>
          </a:p>
        </p:txBody>
      </p:sp>
    </p:spTree>
    <p:extLst>
      <p:ext uri="{BB962C8B-B14F-4D97-AF65-F5344CB8AC3E}">
        <p14:creationId xmlns:p14="http://schemas.microsoft.com/office/powerpoint/2010/main" val="116017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DB30C-1F82-41E6-A067-831D6E8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86DD-F997-4F66-A87C-5B58AB6D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41B827-437E-40A3-A732-669230D6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5CEFB-23C0-9944-BF52-C8438EF44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en-US" b="1"/>
              <a:t>Germany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AE8A1-A0AB-0945-BFB2-610DBB37D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en-IN" sz="2400"/>
              <a:t>Germany constitutes of 16 federal states. </a:t>
            </a:r>
          </a:p>
          <a:p>
            <a:r>
              <a:rPr lang="en-IN" sz="2400"/>
              <a:t>Each state has its own constitution. </a:t>
            </a:r>
          </a:p>
          <a:p>
            <a:r>
              <a:rPr lang="en-IN" sz="2400"/>
              <a:t>Germany has a social market economy with a highly skilled labour force and has the largest national economy in Europe which is also the world's fourth largest by nominal GDP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0455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D47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E12BB-4F21-FF4E-932E-96D8EBAF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Population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07B25C69-7F98-A548-B432-5545B4CAC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6541" r="11807" b="2"/>
          <a:stretch/>
        </p:blipFill>
        <p:spPr>
          <a:xfrm>
            <a:off x="4038599" y="1451198"/>
            <a:ext cx="3458228" cy="2907860"/>
          </a:xfrm>
          <a:prstGeom prst="rect">
            <a:avLst/>
          </a:prstGeo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D6A55-3E0C-E34D-B9E7-0D3625B778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733" r="-1" b="-1"/>
          <a:stretch/>
        </p:blipFill>
        <p:spPr>
          <a:xfrm>
            <a:off x="7770367" y="1451199"/>
            <a:ext cx="3456432" cy="290786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D57B4-206A-134B-925F-168BD390A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/>
              <a:t>First, we take a look at the population per state wise in the country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b="0"/>
          </a:p>
        </p:txBody>
      </p:sp>
    </p:spTree>
    <p:extLst>
      <p:ext uri="{BB962C8B-B14F-4D97-AF65-F5344CB8AC3E}">
        <p14:creationId xmlns:p14="http://schemas.microsoft.com/office/powerpoint/2010/main" val="33482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D17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79F24-9167-C847-8897-8B8F4B6E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Gross Domestic Product</a:t>
            </a:r>
            <a:b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</a:t>
            </a:r>
            <a:b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Human Development Index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4E8D4-B471-834C-B546-2F79F66805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r="14077" b="2"/>
          <a:stretch/>
        </p:blipFill>
        <p:spPr>
          <a:xfrm>
            <a:off x="4038599" y="1451198"/>
            <a:ext cx="3458228" cy="2907860"/>
          </a:xfrm>
          <a:prstGeom prst="rect">
            <a:avLst/>
          </a:prstGeom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ECF7A7F-0889-4F4F-8DBC-12C98ABF3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9" r="12692" b="-1"/>
          <a:stretch/>
        </p:blipFill>
        <p:spPr>
          <a:xfrm>
            <a:off x="7770367" y="1451199"/>
            <a:ext cx="3456432" cy="290786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CF0BF64-BD93-42F1-B747-5F006F669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148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D87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96958-F72A-C249-8436-E3D02CF9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Gross Domestic Product</a:t>
            </a:r>
            <a:b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</a:t>
            </a:r>
            <a:b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Unemployment Rate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EB8D41-A82C-2146-8A6B-236A5AB6F9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r="10213" b="3"/>
          <a:stretch/>
        </p:blipFill>
        <p:spPr>
          <a:xfrm>
            <a:off x="4038599" y="1451198"/>
            <a:ext cx="3458228" cy="2907860"/>
          </a:xfrm>
          <a:prstGeom prst="rect">
            <a:avLst/>
          </a:prstGeom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DD9E315-9CDD-0345-8FE4-D7AF3CF28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48" r="10933" b="-1"/>
          <a:stretch/>
        </p:blipFill>
        <p:spPr>
          <a:xfrm>
            <a:off x="7770367" y="1451199"/>
            <a:ext cx="3456432" cy="290786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9BA23D0-D2BF-45B3-AA91-F3F6B5AA6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3256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DB30C-1F82-41E6-A067-831D6E8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86DD-F997-4F66-A87C-5B58AB6D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41B827-437E-40A3-A732-669230D6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CE459-1C87-D04D-A4A0-861154F6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en-US" b="1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322F-85CB-EC44-B93A-6F5B2061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r>
              <a:rPr lang="en-IN" sz="2400"/>
              <a:t>In this study, we can analyse the Demographic and Economic effects as well as the Human Development with respect to these factors.</a:t>
            </a:r>
          </a:p>
          <a:p>
            <a:r>
              <a:rPr lang="en-IN" sz="2400"/>
              <a:t>The analysis are useful to understand and study the growth of the country.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6621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Macintosh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The Battle of Neighborhoods</vt:lpstr>
      <vt:lpstr>Germany</vt:lpstr>
      <vt:lpstr>Population</vt:lpstr>
      <vt:lpstr>Gross Domestic Product vs Human Development Index</vt:lpstr>
      <vt:lpstr>Gross Domestic Product vs Unemployment Rate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</dc:title>
  <dc:creator>shalaka hegde</dc:creator>
  <cp:lastModifiedBy>shalaka hegde</cp:lastModifiedBy>
  <cp:revision>1</cp:revision>
  <dcterms:created xsi:type="dcterms:W3CDTF">2020-06-18T15:55:29Z</dcterms:created>
  <dcterms:modified xsi:type="dcterms:W3CDTF">2020-06-18T15:56:26Z</dcterms:modified>
</cp:coreProperties>
</file>